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81" r:id="rId3"/>
    <p:sldId id="282" r:id="rId4"/>
    <p:sldId id="260" r:id="rId5"/>
    <p:sldId id="278" r:id="rId6"/>
    <p:sldId id="279" r:id="rId7"/>
    <p:sldId id="280" r:id="rId8"/>
  </p:sldIdLst>
  <p:sldSz cx="9144000" cy="6858000" type="screen4x3"/>
  <p:notesSz cx="6858000" cy="9144000"/>
  <p:defaultTextStyle>
    <a:defPPr>
      <a:defRPr lang="ko-KR"/>
    </a:defPPr>
    <a:lvl1pPr marL="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713" autoAdjust="0"/>
    <p:restoredTop sz="94660"/>
  </p:normalViewPr>
  <p:slideViewPr>
    <p:cSldViewPr>
      <p:cViewPr>
        <p:scale>
          <a:sx n="66" d="100"/>
          <a:sy n="66" d="100"/>
        </p:scale>
        <p:origin x="-107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39700" y="260648"/>
            <a:ext cx="8752780" cy="7969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9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9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9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9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ayout9_shape7"/>
          <p:cNvSpPr>
            <a:spLocks noGrp="1"/>
          </p:cNvSpPr>
          <p:nvPr>
            <p:ph type="body" idx="1"/>
          </p:nvPr>
        </p:nvSpPr>
        <p:spPr>
          <a:xfrm>
            <a:off x="160462" y="2204864"/>
            <a:ext cx="8732018" cy="9361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en-US"/>
              <a:t> </a:t>
            </a:r>
            <a:r>
              <a:rPr lang="ko-KR" altLang="en-US"/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214184" y="3459480"/>
            <a:ext cx="8678296" cy="1553696"/>
          </a:xfrm>
          <a:prstGeom prst="rect">
            <a:avLst/>
          </a:prstGeom>
        </p:spPr>
        <p:txBody>
          <a:bodyPr anchor="t"/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입력하시오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0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10_shape5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10_shape6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5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5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1_shape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_shape3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2_shape3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ayout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3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3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3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3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3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3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3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3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3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4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4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4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8" name="layout6_shape6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  <a:prstGeom prst="rect">
            <a:avLst/>
          </a:prstGeo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cxnSp>
        <p:nvCxnSpPr>
          <p:cNvPr id="8" name="layout7_shape6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ayout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10" name="layout7_shape7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7_shape8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8/26/2016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8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8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8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8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8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8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8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8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8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8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6" name="layout8_shape13"/>
          <p:cNvSpPr>
            <a:spLocks noGrp="1"/>
          </p:cNvSpPr>
          <p:nvPr>
            <p:ph type="body" idx="1"/>
          </p:nvPr>
        </p:nvSpPr>
        <p:spPr>
          <a:xfrm>
            <a:off x="204912" y="3452168"/>
            <a:ext cx="4318322" cy="3517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</a:p>
        </p:txBody>
      </p:sp>
      <p:sp>
        <p:nvSpPr>
          <p:cNvPr id="17" name="layout8_shape14"/>
          <p:cNvSpPr>
            <a:spLocks noGrp="1"/>
          </p:cNvSpPr>
          <p:nvPr>
            <p:ph type="body" sz="half" idx="2"/>
          </p:nvPr>
        </p:nvSpPr>
        <p:spPr>
          <a:xfrm>
            <a:off x="198562" y="4182989"/>
            <a:ext cx="1728192" cy="1872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</a:t>
            </a:r>
            <a:r>
              <a:rPr lang="en-US" altLang="en-US"/>
              <a:t> </a:t>
            </a:r>
            <a:r>
              <a:rPr lang="ko-KR" altLang="en-US"/>
              <a:t>제목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pPr algn="l"/>
              <a:t>8/26/2016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pPr algn="r"/>
              <a:t>‹#›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latinLnBrk="1">
        <a:spcBef>
          <a:spcPct val="0"/>
        </a:spcBef>
        <a:buNone/>
        <a:defRPr sz="3600" b="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4" name="slide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slide1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31" name="Picture 7" descr="C:\Users\SEC\Desktop\NCS 단계 프로젝트\01-요구사항 분석(제안)\ppt배경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6703"/>
          <a:stretch/>
        </p:blipFill>
        <p:spPr bwMode="auto">
          <a:xfrm>
            <a:off x="7402736" y="1676886"/>
            <a:ext cx="1741266" cy="17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lide1_picture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slide1_shape2"/>
          <p:cNvSpPr/>
          <p:nvPr/>
        </p:nvSpPr>
        <p:spPr>
          <a:xfrm>
            <a:off x="179512" y="3668426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3600" spc="600" dirty="0">
                <a:solidFill>
                  <a:schemeClr val="bg1"/>
                </a:solidFill>
                <a:latin typeface="나눔고딕"/>
                <a:ea typeface="나눔고딕"/>
              </a:rPr>
              <a:t>	</a:t>
            </a:r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DUNKIN </a:t>
            </a:r>
          </a:p>
          <a:p>
            <a:pPr marL="0" algn="l" latinLnBrk="1"/>
            <a:r>
              <a:rPr lang="en-US" sz="3600" kern="1200" spc="6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		&amp; COFFEE</a:t>
            </a:r>
            <a:endParaRPr sz="3600" kern="1200" spc="6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30" name="Picture 6" descr="C:\Users\SEC\Desktop\NCS 단계 프로젝트\01-요구사항 분석(제안)\ppt배경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5754"/>
          <a:stretch/>
        </p:blipFill>
        <p:spPr bwMode="auto">
          <a:xfrm>
            <a:off x="7524328" y="1"/>
            <a:ext cx="1619673" cy="176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4"/>
          <p:cNvSpPr/>
          <p:nvPr/>
        </p:nvSpPr>
        <p:spPr>
          <a:xfrm>
            <a:off x="7236296" y="3573016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solidFill>
                  <a:schemeClr val="bg1"/>
                </a:solidFill>
                <a:latin typeface="나눔고딕"/>
                <a:ea typeface="나눔고딕"/>
              </a:rPr>
              <a:t>August</a:t>
            </a:r>
            <a:r>
              <a:rPr lang="en-US" altLang="ko-KR" sz="800" b="1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, . 26 . 16</a:t>
            </a:r>
            <a:endParaRPr sz="800" b="1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1" name="slide1_picture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slide1_picture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26" name="Picture 2" descr="C:\Users\SEC\Desktop\NCS 단계 프로젝트\01-요구사항 분석(제안)\ppt배경3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39"/>
          <a:stretch/>
        </p:blipFill>
        <p:spPr bwMode="auto">
          <a:xfrm>
            <a:off x="4263496" y="-1"/>
            <a:ext cx="326083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C\Desktop\NCS 단계 프로젝트\01-요구사항 분석(제안)\ppt배경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1886909" cy="174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C\Desktop\NCS 단계 프로젝트\01-요구사항 분석(제안)\ppt배경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192" y="-1"/>
            <a:ext cx="2813262" cy="34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EC\Desktop\NCS 단계 프로젝트\01-요구사항 분석(제안)\ppt배경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9197" y="1"/>
            <a:ext cx="1857503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567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주요기능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 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회원가입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_1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2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3"/>
          <p:cNvSpPr/>
          <p:nvPr/>
        </p:nvSpPr>
        <p:spPr>
          <a:xfrm>
            <a:off x="6911752" y="3071810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로그인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5124" name="Picture 4" descr="C:\Users\Administrator.SC-201512301405\Desktop\01-요구사항 분석(제안)\로그인 및 회원정보 부분\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428868"/>
            <a:ext cx="6000760" cy="36992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567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주요기능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회원가입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_2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모바일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3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3"/>
          <p:cNvSpPr/>
          <p:nvPr/>
        </p:nvSpPr>
        <p:spPr>
          <a:xfrm>
            <a:off x="5500694" y="2928934"/>
            <a:ext cx="364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  정보 입력 및 수정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 descr="C:\Users\Administrator.SC-201512301405\Desktop\01-요구사항 분석(제안)\모바일 캡쳐\2016-08-24 18.50.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143116"/>
            <a:ext cx="2755032" cy="4366478"/>
          </a:xfrm>
          <a:prstGeom prst="rect">
            <a:avLst/>
          </a:prstGeom>
          <a:noFill/>
        </p:spPr>
      </p:pic>
      <p:pic>
        <p:nvPicPr>
          <p:cNvPr id="6147" name="Picture 3" descr="C:\Users\Administrator.SC-201512301405\Desktop\01-요구사항 분석(제안)\모바일 캡쳐\2016-08-24 18.52.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2214554"/>
            <a:ext cx="2404533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567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주요기능 </a:t>
            </a:r>
            <a:r>
              <a:rPr 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_1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4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26" name="Picture 2" descr="C:\Users\Administrator.SC-201512301405\Desktop\01-요구사항 분석(제안)\핵심기능 캡쳐\예약 기능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500306"/>
            <a:ext cx="6021394" cy="3649464"/>
          </a:xfrm>
          <a:prstGeom prst="rect">
            <a:avLst/>
          </a:prstGeom>
          <a:noFill/>
        </p:spPr>
      </p:pic>
      <p:sp>
        <p:nvSpPr>
          <p:cNvPr id="7" name="slide5_shape3"/>
          <p:cNvSpPr/>
          <p:nvPr/>
        </p:nvSpPr>
        <p:spPr>
          <a:xfrm>
            <a:off x="6911752" y="3071810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1.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지점 검색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5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5_shape3"/>
          <p:cNvSpPr/>
          <p:nvPr/>
        </p:nvSpPr>
        <p:spPr>
          <a:xfrm>
            <a:off x="179512" y="980728"/>
            <a:ext cx="567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주요기능 </a:t>
            </a:r>
            <a:r>
              <a:rPr 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_2 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주문하기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5_shape3"/>
          <p:cNvSpPr/>
          <p:nvPr/>
        </p:nvSpPr>
        <p:spPr>
          <a:xfrm>
            <a:off x="6500826" y="2643182"/>
            <a:ext cx="26431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상품 목록 정렬</a:t>
            </a:r>
            <a:endParaRPr lang="en-US" altLang="ko-KR" sz="2000" kern="12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별 점수 </a:t>
            </a:r>
            <a:endParaRPr lang="en-US" altLang="ko-KR" sz="20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- </a:t>
            </a: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가격 순서</a:t>
            </a:r>
            <a:endParaRPr lang="en-US" altLang="ko-KR" sz="2000" kern="12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선호도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기본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</a:p>
          <a:p>
            <a:pPr marL="0" algn="l" latinLnBrk="1">
              <a:lnSpc>
                <a:spcPct val="90000"/>
              </a:lnSpc>
            </a:pPr>
            <a:endParaRPr lang="en-US" altLang="ko-KR" sz="2000" kern="12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90000"/>
              </a:lnSpc>
            </a:pPr>
            <a:endParaRPr lang="en-US" altLang="ko-KR" sz="20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90000"/>
              </a:lnSpc>
            </a:pPr>
            <a:endParaRPr lang="en-US" altLang="ko-KR" sz="2000" kern="12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장바구니</a:t>
            </a:r>
            <a:endParaRPr lang="en-US" altLang="ko-KR" sz="2000" kern="1200" spc="300" dirty="0" smtClean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1" name="Picture 3" descr="C:\Users\Administrator.SC-201512301405\Desktop\01-요구사항 분석(제안)\핵심기능 캡쳐\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285992"/>
            <a:ext cx="4929222" cy="42164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6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5_shape3"/>
          <p:cNvSpPr/>
          <p:nvPr/>
        </p:nvSpPr>
        <p:spPr>
          <a:xfrm>
            <a:off x="179512" y="980728"/>
            <a:ext cx="567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주요기능 </a:t>
            </a:r>
            <a:r>
              <a:rPr 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_3 (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장바구니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5_shape3"/>
          <p:cNvSpPr/>
          <p:nvPr/>
        </p:nvSpPr>
        <p:spPr>
          <a:xfrm>
            <a:off x="6911752" y="3071810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결제하기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3074" name="Picture 2" descr="C:\Users\Administrator.SC-201512301405\Desktop\01-요구사항 분석(제안)\핵심기능 캡쳐\결제창참고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14554"/>
            <a:ext cx="6101833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7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42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8" name="slide5_shape3"/>
          <p:cNvSpPr/>
          <p:nvPr/>
        </p:nvSpPr>
        <p:spPr>
          <a:xfrm>
            <a:off x="179512" y="980728"/>
            <a:ext cx="567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주요기능 </a:t>
            </a:r>
            <a:r>
              <a:rPr 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조회하기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모바일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0" name="slide5_shape3"/>
          <p:cNvSpPr/>
          <p:nvPr/>
        </p:nvSpPr>
        <p:spPr>
          <a:xfrm>
            <a:off x="6911752" y="3071810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ko-KR" altLang="en-US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조회 하기 </a:t>
            </a:r>
            <a:endParaRPr sz="20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pic>
        <p:nvPicPr>
          <p:cNvPr id="4098" name="Picture 2" descr="C:\Users\Administrator.SC-201512301405\Desktop\01-요구사항 분석(제안)\모바일 캡쳐\unnam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331842"/>
            <a:ext cx="2643206" cy="4526158"/>
          </a:xfrm>
          <a:prstGeom prst="rect">
            <a:avLst/>
          </a:prstGeom>
          <a:noFill/>
        </p:spPr>
      </p:pic>
      <p:pic>
        <p:nvPicPr>
          <p:cNvPr id="4099" name="Picture 3" descr="C:\Users\Administrator.SC-201512301405\Desktop\01-요구사항 분석(제안)\모바일 캡쳐\unnamed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2404498"/>
            <a:ext cx="2506661" cy="4453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95</Words>
  <Application>Microsoft Office PowerPoint</Application>
  <PresentationFormat>화면 슬라이드 쇼(4:3)</PresentationFormat>
  <Paragraphs>28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Windows 사용자</cp:lastModifiedBy>
  <cp:revision>16</cp:revision>
  <dcterms:modified xsi:type="dcterms:W3CDTF">2016-08-26T08:33:31Z</dcterms:modified>
</cp:coreProperties>
</file>